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2" r:id="rId17"/>
    <p:sldId id="274" r:id="rId18"/>
    <p:sldId id="273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69" autoAdjust="0"/>
  </p:normalViewPr>
  <p:slideViewPr>
    <p:cSldViewPr>
      <p:cViewPr>
        <p:scale>
          <a:sx n="50" d="100"/>
          <a:sy n="50" d="100"/>
        </p:scale>
        <p:origin x="-1956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 advTm="3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3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 advTm="3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DB16C8B-D8D4-4B12-98A0-F0B949742D60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8E12B14-0F58-4151-A357-81FE957D22F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 advTm="3000">
    <p:pull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03762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Презентация  Золотая осень\Новая папка\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455009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Презентация  Золотая осень\Новая папка\1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99392"/>
            <a:ext cx="7128792" cy="7029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58898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LQAR\Desktop\Презентация  Золотая осень\Новая папка\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48" y="45384"/>
            <a:ext cx="590877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350528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LQAR\Desktop\Презентация  Золотая осень\Новая папк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61" y="45384"/>
            <a:ext cx="9165261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59006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ILQAR\Desktop\Презентация  Золотая осень\Новая папка\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532859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12389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ILQAR\Desktop\Презентация  Золотая осень\Новая папка\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76672"/>
            <a:ext cx="9144000" cy="599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745011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ILQAR\Desktop\Презентация  Золотая осень\Новая папка\1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140"/>
            <a:ext cx="871296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90076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ILQAR\Desktop\Презентация  Золотая осень\Новая папка\1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73008" cy="67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611106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ILQAR\Desktop\Презентация  Золотая осень\Новая папка\1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384"/>
            <a:ext cx="604867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87298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ILQAR\Desktop\Презентация  Золотая осень\Новая папка\1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384"/>
            <a:ext cx="777686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0860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591224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ILQAR\Desktop\Презентация  Золотая осень\Новая папка\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17884"/>
            <a:ext cx="7056784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161141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Презентация  Золотая осень\Новая папка\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32"/>
            <a:ext cx="9144000" cy="687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329668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Презентация  Золотая осень\Новая папка\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943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839216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Презентация  Золотая осень\Новая папка\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74"/>
            <a:ext cx="9144000" cy="688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758708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Презентация  Золотая осень\Новая папка\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5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163434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Презентация  Золотая осень\Новая папка\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448"/>
            <a:ext cx="9144000" cy="700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503964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Презентация  Золотая осень\Новая папка\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27634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ILQAR\Desktop\Презентация  Золотая осень\Новая папка\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592619"/>
      </p:ext>
    </p:extLst>
  </p:cSld>
  <p:clrMapOvr>
    <a:masterClrMapping/>
  </p:clrMapOvr>
  <p:transition spd="slow" advTm="3000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</TotalTime>
  <Words>0</Words>
  <Application>Microsoft Office PowerPoint</Application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11</cp:revision>
  <dcterms:created xsi:type="dcterms:W3CDTF">2024-02-18T17:09:49Z</dcterms:created>
  <dcterms:modified xsi:type="dcterms:W3CDTF">2024-03-25T16:45:13Z</dcterms:modified>
</cp:coreProperties>
</file>