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720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31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1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4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6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598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76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460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12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02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24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C7B9A-D692-43B4-A820-6B24A1A35A01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C8728-F742-4E1C-BDD6-413DD872F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88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изентаци\4\17149104247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Презентация на тему:</a:t>
            </a:r>
            <a:br>
              <a:rPr lang="ru-RU" dirty="0" smtClean="0"/>
            </a:br>
            <a:r>
              <a:rPr lang="ru-RU" dirty="0" smtClean="0"/>
              <a:t>»День народного единства»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916760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Воспитатель второй младшей группы </a:t>
            </a:r>
            <a:r>
              <a:rPr lang="ru-RU" smtClean="0">
                <a:solidFill>
                  <a:srgbClr val="FF0000"/>
                </a:solidFill>
              </a:rPr>
              <a:t>Лилиева.Л.М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888442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LQAR\Desktop\призентаци\4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18051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checker/>
      </p:transition>
    </mc:Choice>
    <mc:Fallback xmlns="">
      <p:transition spd="slow" advClick="0" advTm="3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ILQAR\Desktop\призентаци\4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8757"/>
            <a:ext cx="9258300" cy="684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LQAR\Desktop\призентаци\4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" y="44624"/>
            <a:ext cx="8881814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82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ILQAR\Desktop\призентаци\4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9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LQAR\Desktop\призентаци\4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30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призентаци\4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83947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LQAR\Desktop\призентаци\4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22"/>
            <a:ext cx="9144000" cy="684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8394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LQAR\Desktop\призентаци\4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LQAR\Desktop\призентаци\4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10" y="-99392"/>
            <a:ext cx="9164910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3000">
        <p14:switch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LQAR\Desktop\призентаци\4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5606"/>
            <a:ext cx="9144000" cy="699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83947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ILQAR\Desktop\призентаци\4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83947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</Words>
  <Application>Microsoft Office PowerPoint</Application>
  <PresentationFormat>Экран (4:3)</PresentationFormat>
  <Paragraphs>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на тему: »День народного единства»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ILQAR</dc:creator>
  <cp:lastModifiedBy>ILQAR</cp:lastModifiedBy>
  <cp:revision>18</cp:revision>
  <dcterms:created xsi:type="dcterms:W3CDTF">2024-05-05T09:57:37Z</dcterms:created>
  <dcterms:modified xsi:type="dcterms:W3CDTF">2024-05-05T12:28:51Z</dcterms:modified>
</cp:coreProperties>
</file>