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44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19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5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541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69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159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463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635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5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20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0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9E5C7-4E62-48B8-A565-C15E1884EA77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3310-BA9A-4CDB-88F7-464801F511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44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3\1714909791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24"/>
            <a:ext cx="9252520" cy="688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80728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Презентация на </a:t>
            </a:r>
            <a:r>
              <a:rPr lang="ru-RU" dirty="0" err="1" smtClean="0">
                <a:solidFill>
                  <a:srgbClr val="FF0000"/>
                </a:solidFill>
              </a:rPr>
              <a:t>тему:»Безопасность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3568" y="4365104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Воспитатель второй младшей группы </a:t>
            </a:r>
            <a:r>
              <a:rPr lang="ru-RU" smtClean="0">
                <a:solidFill>
                  <a:srgbClr val="7030A0"/>
                </a:solidFill>
              </a:rPr>
              <a:t>Лилиева.Л.М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59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ILQAR\Desktop\призентаци\3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призентаци\3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0"/>
            <a:ext cx="91725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призентаци\3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29" y="-28576"/>
            <a:ext cx="9165529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89150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LQAR\Desktop\призентаци\3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8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LQAR\Desktop\призентаци\3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8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14:shred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ILQAR\Desktop\призентаци\3\17149004078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4"/>
            <a:ext cx="9144000" cy="685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8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ILQAR\Desktop\призентаци\3\1714900502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53" y="0"/>
            <a:ext cx="9152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8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изентаци\3\1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779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52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призентаци\3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4" y="0"/>
            <a:ext cx="91598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3000">
        <p:cut/>
      </p:transition>
    </mc:Choice>
    <mc:Fallback xmlns=""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изентаци\3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26" y="-1141"/>
            <a:ext cx="9156526" cy="685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изентаци\3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30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изентаци\3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54"/>
            <a:ext cx="9144000" cy="682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призентаци\3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0294"/>
            <a:ext cx="9396536" cy="686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призентаци\3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1"/>
            <a:ext cx="9115300" cy="685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LQAR\Desktop\призентаци\3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3" y="0"/>
            <a:ext cx="9153003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на тему:»Безопасность»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23</cp:revision>
  <dcterms:created xsi:type="dcterms:W3CDTF">2024-05-05T09:30:06Z</dcterms:created>
  <dcterms:modified xsi:type="dcterms:W3CDTF">2024-05-05T12:28:28Z</dcterms:modified>
</cp:coreProperties>
</file>