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>
        <p:scale>
          <a:sx n="50" d="100"/>
          <a:sy n="50" d="100"/>
        </p:scale>
        <p:origin x="-1980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232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824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737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76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040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73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82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91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749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13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28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3960A-C254-4208-8FC4-C3B49D9CECF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BFAAB-58D4-438A-AFE5-F78831533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17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изентаци\6\17149118234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Презентация на тему:     »Животный мир морей и океанов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Воспитатель второй младшей группы </a:t>
            </a:r>
            <a:r>
              <a:rPr lang="ru-RU" b="1" dirty="0" err="1" smtClean="0">
                <a:solidFill>
                  <a:srgbClr val="FF0000"/>
                </a:solidFill>
              </a:rPr>
              <a:t>Лилиева.Л.М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83501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LQAR\Desktop\призентаци\6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48" y="0"/>
            <a:ext cx="9187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3000">
        <p14:switch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LQAR\Desktop\призентаци\6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" y="-3820"/>
            <a:ext cx="9205921" cy="686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ILQAR\Desktop\призентаци\6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80" y="0"/>
            <a:ext cx="9277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30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изентаци\6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202"/>
            <a:ext cx="9144000" cy="6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652464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LQAR\Desktop\призентаци\6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384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призентаци\6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14:prism isContent="1" isInverted="1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LQAR\Desktop\призентаци\6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" y="5544"/>
            <a:ext cx="9204791" cy="685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LQAR\Desktop\призентаци\6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LQAR\Desktop\призентаци\6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26"/>
            <a:ext cx="9144000" cy="684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LQAR\Desktop\призентаци\6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53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ILQAR\Desktop\призентаци\6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78"/>
            <a:ext cx="9144000" cy="682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13780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17</Words>
  <Application>Microsoft Office PowerPoint</Application>
  <PresentationFormat>Экран (4:3)</PresentationFormat>
  <Paragraphs>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на тему:     »Животный мир морей и океанов»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ILQAR</dc:creator>
  <cp:lastModifiedBy>ILQAR</cp:lastModifiedBy>
  <cp:revision>14</cp:revision>
  <dcterms:created xsi:type="dcterms:W3CDTF">2024-05-05T10:32:06Z</dcterms:created>
  <dcterms:modified xsi:type="dcterms:W3CDTF">2024-05-05T12:27:41Z</dcterms:modified>
</cp:coreProperties>
</file>