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50" d="100"/>
          <a:sy n="50" d="100"/>
        </p:scale>
        <p:origin x="-1956" y="-4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53117F-0841-4937-B227-02A667E05215}" type="datetimeFigureOut">
              <a:rPr lang="ru-RU" smtClean="0"/>
              <a:t>05.05.2024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E12F0E-195B-46E9-8DAC-63CB391704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54843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53117F-0841-4937-B227-02A667E05215}" type="datetimeFigureOut">
              <a:rPr lang="ru-RU" smtClean="0"/>
              <a:t>05.05.2024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E12F0E-195B-46E9-8DAC-63CB391704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737102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53117F-0841-4937-B227-02A667E05215}" type="datetimeFigureOut">
              <a:rPr lang="ru-RU" smtClean="0"/>
              <a:t>05.05.2024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E12F0E-195B-46E9-8DAC-63CB391704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6952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53117F-0841-4937-B227-02A667E05215}" type="datetimeFigureOut">
              <a:rPr lang="ru-RU" smtClean="0"/>
              <a:t>05.05.2024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E12F0E-195B-46E9-8DAC-63CB391704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977709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53117F-0841-4937-B227-02A667E05215}" type="datetimeFigureOut">
              <a:rPr lang="ru-RU" smtClean="0"/>
              <a:t>05.05.2024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E12F0E-195B-46E9-8DAC-63CB391704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886453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53117F-0841-4937-B227-02A667E05215}" type="datetimeFigureOut">
              <a:rPr lang="ru-RU" smtClean="0"/>
              <a:t>05.05.2024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E12F0E-195B-46E9-8DAC-63CB391704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17736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53117F-0841-4937-B227-02A667E05215}" type="datetimeFigureOut">
              <a:rPr lang="ru-RU" smtClean="0"/>
              <a:t>05.05.2024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E12F0E-195B-46E9-8DAC-63CB391704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820333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53117F-0841-4937-B227-02A667E05215}" type="datetimeFigureOut">
              <a:rPr lang="ru-RU" smtClean="0"/>
              <a:t>05.05.2024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E12F0E-195B-46E9-8DAC-63CB391704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85170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53117F-0841-4937-B227-02A667E05215}" type="datetimeFigureOut">
              <a:rPr lang="ru-RU" smtClean="0"/>
              <a:t>05.05.2024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E12F0E-195B-46E9-8DAC-63CB391704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15799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53117F-0841-4937-B227-02A667E05215}" type="datetimeFigureOut">
              <a:rPr lang="ru-RU" smtClean="0"/>
              <a:t>05.05.2024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E12F0E-195B-46E9-8DAC-63CB391704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89563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53117F-0841-4937-B227-02A667E05215}" type="datetimeFigureOut">
              <a:rPr lang="ru-RU" smtClean="0"/>
              <a:t>05.05.2024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E12F0E-195B-46E9-8DAC-63CB391704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840948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53117F-0841-4937-B227-02A667E05215}" type="datetimeFigureOut">
              <a:rPr lang="ru-RU" smtClean="0"/>
              <a:t>05.05.2024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E12F0E-195B-46E9-8DAC-63CB391704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48636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ILQAR\Desktop\призентаци\7\171491086817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09" y="0"/>
            <a:ext cx="919800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33811" y="260648"/>
            <a:ext cx="7772400" cy="1470025"/>
          </a:xfrm>
        </p:spPr>
        <p:txBody>
          <a:bodyPr/>
          <a:lstStyle/>
          <a:p>
            <a:r>
              <a:rPr lang="ru-RU" dirty="0" smtClean="0">
                <a:solidFill>
                  <a:srgbClr val="FF0000"/>
                </a:solidFill>
              </a:rPr>
              <a:t>Презентация на тему</a:t>
            </a:r>
            <a:r>
              <a:rPr lang="ru-RU" dirty="0" smtClean="0">
                <a:solidFill>
                  <a:srgbClr val="FF0000"/>
                </a:solidFill>
              </a:rPr>
              <a:t>:         »</a:t>
            </a:r>
            <a:r>
              <a:rPr lang="ru-RU" dirty="0" smtClean="0">
                <a:solidFill>
                  <a:srgbClr val="FF0000"/>
                </a:solidFill>
              </a:rPr>
              <a:t>Наши добрые дела»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4365104"/>
            <a:ext cx="6400800" cy="1752600"/>
          </a:xfrm>
        </p:spPr>
        <p:txBody>
          <a:bodyPr/>
          <a:lstStyle/>
          <a:p>
            <a:r>
              <a:rPr lang="ru-RU" dirty="0" smtClean="0">
                <a:solidFill>
                  <a:srgbClr val="FF0000"/>
                </a:solidFill>
              </a:rPr>
              <a:t>Воспитатель второй младшей группы </a:t>
            </a:r>
            <a:r>
              <a:rPr lang="ru-RU" dirty="0" err="1" smtClean="0">
                <a:solidFill>
                  <a:srgbClr val="FF0000"/>
                </a:solidFill>
              </a:rPr>
              <a:t>Лилиева.Л.М</a:t>
            </a:r>
            <a:r>
              <a:rPr lang="ru-RU" dirty="0" smtClean="0">
                <a:solidFill>
                  <a:srgbClr val="FF0000"/>
                </a:solidFill>
              </a:rPr>
              <a:t>.</a:t>
            </a:r>
            <a:endParaRPr lang="ru-RU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16358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 advClick="0" advTm="3000">
        <p:circle/>
      </p:transition>
    </mc:Choice>
    <mc:Fallback xmlns="">
      <p:transition spd="slow" advClick="0" advTm="3000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ILQAR\Desktop\призентаци\7\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44624"/>
            <a:ext cx="9108504" cy="68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476049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 advClick="0" advTm="3000">
        <p14:pan dir="u"/>
      </p:transition>
    </mc:Choice>
    <mc:Fallback xmlns="">
      <p:transition spd="slow" advClick="0" advTm="3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ILQAR\Desktop\призентаци\7\1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0088" y="-1538"/>
            <a:ext cx="9174088" cy="68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476049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3000">
        <p:blinds dir="vert"/>
      </p:transition>
    </mc:Choice>
    <mc:Fallback xmlns="">
      <p:transition spd="slow" advClick="0" advTm="3000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ILQAR\Desktop\призентаци\7\IMG_20240422_16082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3692"/>
            <a:ext cx="9144000" cy="68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449469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3000">
        <p:blinds dir="vert"/>
      </p:transition>
    </mc:Choice>
    <mc:Fallback xmlns="">
      <p:transition spd="slow" advClick="0" advTm="3000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ILQAR\Desktop\призентаци\7\Screenshot_2024-04-22-16-06-46-195_com.whatsapp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24" y="0"/>
            <a:ext cx="9299004" cy="68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684019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3000">
        <p:blinds dir="vert"/>
      </p:transition>
    </mc:Choice>
    <mc:Fallback xmlns="">
      <p:transition spd="slow" advClick="0" advTm="3000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ILQAR\Desktop\призентаци\7\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8000"/>
            <a:ext cx="9143999" cy="68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318115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3000">
        <p14:shred/>
      </p:transition>
    </mc:Choice>
    <mc:Fallback xmlns="">
      <p:transition spd="slow" advClick="0" advTm="3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ILQAR\Desktop\призентаци\7\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2647" y="-43428"/>
            <a:ext cx="9176647" cy="69014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47604986"/>
      </p:ext>
    </p:extLst>
  </p:cSld>
  <p:clrMapOvr>
    <a:masterClrMapping/>
  </p:clrMapOvr>
  <p:transition spd="slow" advClick="0" advTm="3000">
    <p:pull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ILQAR\Desktop\призентаци\7\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35554"/>
            <a:ext cx="9144001" cy="68224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476049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3000">
        <p:split orient="vert"/>
      </p:transition>
    </mc:Choice>
    <mc:Fallback xmlns="">
      <p:transition spd="slow" advClick="0" advTm="3000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ILQAR\Desktop\призентаци\7\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476049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3000">
        <p:fade/>
      </p:transition>
    </mc:Choice>
    <mc:Fallback xmlns="">
      <p:transition spd="med" advClick="0" advTm="3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ILQAR\Desktop\призентаци\7\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646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476049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 advTm="3000">
        <p:dissolve/>
      </p:transition>
    </mc:Choice>
    <mc:Fallback xmlns="">
      <p:transition spd="slow" advClick="0" advTm="3000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ILQAR\Desktop\призентаци\7\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58" y="0"/>
            <a:ext cx="912664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47604986"/>
      </p:ext>
    </p:extLst>
  </p:cSld>
  <p:clrMapOvr>
    <a:masterClrMapping/>
  </p:clrMapOvr>
  <p:transition spd="slow" advClick="0" advTm="3000">
    <p:randomBar dir="vert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ILQAR\Desktop\призентаци\7\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9166631" cy="7029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476049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Click="0" advTm="3000">
        <p14:doors dir="vert"/>
      </p:transition>
    </mc:Choice>
    <mc:Fallback xmlns="">
      <p:transition spd="slow" advClick="0" advTm="3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ILQAR\Desktop\призентаци\7\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67" y="0"/>
            <a:ext cx="916663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476049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</TotalTime>
  <Words>15</Words>
  <Application>Microsoft Office PowerPoint</Application>
  <PresentationFormat>Экран (4:3)</PresentationFormat>
  <Paragraphs>2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Тема Office</vt:lpstr>
      <vt:lpstr>Презентация на тему:         »Наши добрые дела»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RePack by SPecialiST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ILQAR</dc:creator>
  <cp:lastModifiedBy>ILQAR</cp:lastModifiedBy>
  <cp:revision>16</cp:revision>
  <dcterms:created xsi:type="dcterms:W3CDTF">2024-05-05T11:31:04Z</dcterms:created>
  <dcterms:modified xsi:type="dcterms:W3CDTF">2024-05-05T12:29:42Z</dcterms:modified>
</cp:coreProperties>
</file>