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75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90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781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06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217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965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90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60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787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212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51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14B3-42B0-416C-8DB1-BBFACF3F8BEF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226D4-3C06-40A8-BAF2-1052E81B99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515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LQAR\Desktop\ВЕСНА\17174418316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02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LQAR\Desktop\ВЕСНА\GridArt_20240514_1332207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ILQAR\Desktop\ВЕСНА\GridArt_20240514_133336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3103"/>
            <a:ext cx="9180512" cy="688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LQAR\Desktop\ВЕСНА\1717441590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4"/>
            <a:ext cx="9144000" cy="685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LQAR\Desktop\ВЕСНА\1717441557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62" y="-16044"/>
            <a:ext cx="9177862" cy="687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LQAR\Desktop\ВЕСНА\17174415275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LQAR\Desktop\ВЕСНА\17174415405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635"/>
            <a:ext cx="9144000" cy="704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LQAR\Desktop\ВЕСНА\17174415755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83808" cy="698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ILQAR\Desktop\ВЕСНА\17174416045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ILQAR\Desktop\ВЕСНА\GridArt_20240513_1749336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LQAR\Desktop\ВЕСНА\GridArt_20240514_1331095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" y="0"/>
            <a:ext cx="9084005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69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ILQAR</dc:creator>
  <cp:lastModifiedBy>ILQAR</cp:lastModifiedBy>
  <cp:revision>11</cp:revision>
  <dcterms:created xsi:type="dcterms:W3CDTF">2024-06-03T19:39:30Z</dcterms:created>
  <dcterms:modified xsi:type="dcterms:W3CDTF">2024-06-03T19:56:20Z</dcterms:modified>
</cp:coreProperties>
</file>